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863B-BCE2-4C8A-A82D-6F047406ADA6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0CDD-B248-4D30-91B9-C8B18776C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вебинары сертификаты\snowflakes-1548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48680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выходные </a:t>
            </a:r>
            <a:endParaRPr lang="ru-RU" sz="6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3651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 Фантазеры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семейные выходные\IMG-20210117-WA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Пользователь\Desktop\семейные выходные\IMG-20210117-WA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294365" cy="439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609329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каникулы Алисы Старковой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вебинары сертификаты\1-1-343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6366792" cy="4775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5616624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Уже стало доброй традицией нашей группы участвовать в муниципальном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проекте 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 Семейные выходные».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Родители  нашей группы делятся  семейными традициями и  идеями проведения  совместных выходных и праздников.  Очередная семейная традиция ЗИМНИЕ КАНИКУЛЫ.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Каникулы – это игры, катание с горок, на санках, лыжах, прогулки по зимнему лесу и просто классное времяпровождения!!!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Благодарим наших родителей за умение сохранять семейные традиции!!!!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Катаемся на коньках и гуляем 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Пользователь\Desktop\семейные выходные\IMG-2021011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2880320" cy="220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Пользователь\Desktop\семейные выходные\IMG-20201212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72816"/>
            <a:ext cx="2376264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Пользователь\Desktop\семейные выходные\IMG-20210117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24744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 flipH="1">
            <a:off x="6228183" y="5373216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 </a:t>
            </a:r>
            <a:r>
              <a:rPr lang="ru-RU" dirty="0"/>
              <a:t>Щ</a:t>
            </a:r>
            <a:r>
              <a:rPr lang="ru-RU" dirty="0" smtClean="0"/>
              <a:t>епеткиных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семейные выходные\IMG-20210117-WA0037.jpg"/>
          <p:cNvPicPr>
            <a:picLocks noChangeAspect="1" noChangeArrowheads="1"/>
          </p:cNvPicPr>
          <p:nvPr/>
        </p:nvPicPr>
        <p:blipFill>
          <a:blip r:embed="rId3" cstate="print"/>
          <a:srcRect b="30050"/>
          <a:stretch>
            <a:fillRect/>
          </a:stretch>
        </p:blipFill>
        <p:spPr bwMode="auto">
          <a:xfrm>
            <a:off x="2483768" y="188640"/>
            <a:ext cx="2444651" cy="370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Пользователь\Desktop\семейные выходные\IMG-20210117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149080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5445225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деньки Лизы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Добротиной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семейные выходные\IMG-20210118-WA0026.jpg"/>
          <p:cNvPicPr>
            <a:picLocks noChangeAspect="1" noChangeArrowheads="1"/>
          </p:cNvPicPr>
          <p:nvPr/>
        </p:nvPicPr>
        <p:blipFill>
          <a:blip r:embed="rId3" cstate="print"/>
          <a:srcRect b="21202"/>
          <a:stretch>
            <a:fillRect/>
          </a:stretch>
        </p:blipFill>
        <p:spPr bwMode="auto">
          <a:xfrm>
            <a:off x="2555776" y="260648"/>
            <a:ext cx="2792909" cy="391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Пользователь\Desktop\семейные выходные\IMG-20210119-WA0011.jpg"/>
          <p:cNvPicPr>
            <a:picLocks noChangeAspect="1" noChangeArrowheads="1"/>
          </p:cNvPicPr>
          <p:nvPr/>
        </p:nvPicPr>
        <p:blipFill>
          <a:blip r:embed="rId4" cstate="print"/>
          <a:srcRect t="12200" b="21651"/>
          <a:stretch>
            <a:fillRect/>
          </a:stretch>
        </p:blipFill>
        <p:spPr bwMode="auto">
          <a:xfrm>
            <a:off x="5286375" y="2060848"/>
            <a:ext cx="3857625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83671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София   </a:t>
            </a:r>
            <a:r>
              <a:rPr lang="ru-RU" dirty="0" err="1" smtClean="0"/>
              <a:t>Гуланян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семейные выходные\IMG-20210117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Пользователь\Desktop\семейные выходные\IMG-20210117-WA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3435846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57332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Юные хоккеисты : Максим и Артем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семейные выходные\IMG-20210117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3816424" cy="508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58052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Зимняя прогулка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Киры Быковой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Пользователь\Desktop\семейные выходные\IMG-20210117-WA0049.jpg"/>
          <p:cNvPicPr>
            <a:picLocks noChangeAspect="1" noChangeArrowheads="1"/>
          </p:cNvPicPr>
          <p:nvPr/>
        </p:nvPicPr>
        <p:blipFill>
          <a:blip r:embed="rId4" cstate="print"/>
          <a:srcRect b="7626"/>
          <a:stretch>
            <a:fillRect/>
          </a:stretch>
        </p:blipFill>
        <p:spPr bwMode="auto">
          <a:xfrm>
            <a:off x="5436096" y="1412776"/>
            <a:ext cx="350785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емейные выходные\IMG-20210117-WA0031.jpg"/>
          <p:cNvPicPr>
            <a:picLocks noChangeAspect="1" noChangeArrowheads="1"/>
          </p:cNvPicPr>
          <p:nvPr/>
        </p:nvPicPr>
        <p:blipFill>
          <a:blip r:embed="rId3" cstate="print"/>
          <a:srcRect t="29497"/>
          <a:stretch>
            <a:fillRect/>
          </a:stretch>
        </p:blipFill>
        <p:spPr bwMode="auto">
          <a:xfrm>
            <a:off x="2483768" y="260648"/>
            <a:ext cx="2859782" cy="26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Пользователь\Desktop\семейные выходные\IMG-20210117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88973"/>
            <a:ext cx="2664296" cy="304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Пользователь\Desktop\семейные выходные\IMG-20210117-WA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3070448" cy="410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228184" y="537321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горки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Катаются  Матвей,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Павлик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вебинары сертификаты\snowflakes-15484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Пользователь\Desktop\семейные выходные\IMG-20210117-WA0013.jpg"/>
          <p:cNvPicPr>
            <a:picLocks noChangeAspect="1" noChangeArrowheads="1"/>
          </p:cNvPicPr>
          <p:nvPr/>
        </p:nvPicPr>
        <p:blipFill>
          <a:blip r:embed="rId3" cstate="print"/>
          <a:srcRect b="21408"/>
          <a:stretch>
            <a:fillRect/>
          </a:stretch>
        </p:blipFill>
        <p:spPr bwMode="auto">
          <a:xfrm>
            <a:off x="2339752" y="260648"/>
            <a:ext cx="343584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Пользователь\Desktop\семейные выходные\IMG-20210117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24416"/>
            <a:ext cx="2736304" cy="450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544522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Зимняя сказка Маши Новожиловой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2021-01-20T14:25:06Z</dcterms:created>
  <dcterms:modified xsi:type="dcterms:W3CDTF">2021-01-21T15:22:38Z</dcterms:modified>
</cp:coreProperties>
</file>